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69" r:id="rId11"/>
    <p:sldId id="283" r:id="rId12"/>
    <p:sldId id="270" r:id="rId13"/>
    <p:sldId id="285" r:id="rId14"/>
    <p:sldId id="258" r:id="rId15"/>
    <p:sldId id="277" r:id="rId16"/>
    <p:sldId id="278" r:id="rId17"/>
    <p:sldId id="273" r:id="rId18"/>
    <p:sldId id="275" r:id="rId19"/>
    <p:sldId id="276" r:id="rId20"/>
    <p:sldId id="282" r:id="rId21"/>
    <p:sldId id="284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70"/>
    <p:restoredTop sz="86741"/>
  </p:normalViewPr>
  <p:slideViewPr>
    <p:cSldViewPr snapToGrid="0" snapToObjects="1">
      <p:cViewPr>
        <p:scale>
          <a:sx n="184" d="100"/>
          <a:sy n="184" d="100"/>
        </p:scale>
        <p:origin x="496" y="10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Practice A: </a:t>
            </a: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br>
              <a:rPr lang="en-US" altLang="ja-JP" sz="600" b="1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ICN </a:t>
            </a:r>
            <a:r>
              <a:rPr lang="ja-JP" altLang="en-US" sz="4000" b="1">
                <a:cs typeface="Times New Roman" panose="02020603050405020304" pitchFamily="18" charset="0"/>
              </a:rPr>
              <a:t>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855520" y="2007332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793020" y="16249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768269" y="1768979"/>
            <a:ext cx="693709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</a:t>
            </a:r>
          </a:p>
          <a:p>
            <a:r>
              <a:rPr kumimoji="1" lang="en-US" altLang="ja-JP" dirty="0"/>
              <a:t>image: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volumes: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networks: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YAML</a:t>
            </a:r>
            <a:r>
              <a:rPr kumimoji="1" lang="ja-JP" altLang="en-US"/>
              <a:t>形式なので、</a:t>
            </a:r>
            <a:r>
              <a:rPr kumimoji="1" lang="en-US" altLang="ja-JP" dirty="0"/>
              <a:t>Tab</a:t>
            </a:r>
            <a:r>
              <a:rPr kumimoji="1" lang="ja-JP" altLang="en-US"/>
              <a:t>ではなく、</a:t>
            </a:r>
            <a:r>
              <a:rPr kumimoji="1" lang="en-US" altLang="ja-JP" dirty="0"/>
              <a:t>Space</a:t>
            </a:r>
            <a:r>
              <a:rPr kumimoji="1" lang="ja-JP" altLang="en-US"/>
              <a:t>でインデントする必要がある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 [</a:t>
            </a:r>
            <a:r>
              <a:rPr lang="en-US" altLang="ja-JP"/>
              <a:t>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2125270-BDF8-5946-834A-871762D5548F}"/>
              </a:ext>
            </a:extLst>
          </p:cNvPr>
          <p:cNvGrpSpPr/>
          <p:nvPr/>
        </p:nvGrpSpPr>
        <p:grpSpPr>
          <a:xfrm>
            <a:off x="855520" y="1767006"/>
            <a:ext cx="5240480" cy="1661994"/>
            <a:chOff x="6284572" y="1888799"/>
            <a:chExt cx="5240480" cy="1661994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6284572" y="1888799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FAE34389-4A57-C74F-836D-65274E450093}"/>
                </a:ext>
              </a:extLst>
            </p:cNvPr>
            <p:cNvSpPr/>
            <p:nvPr/>
          </p:nvSpPr>
          <p:spPr>
            <a:xfrm>
              <a:off x="6284572" y="2350464"/>
              <a:ext cx="5240480" cy="1200329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[+] Running 2/2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Network downward    Created          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onaco" pitchFamily="2" charset="0"/>
                </a:rPr>
                <a:t>Container consumer  Started                                                                                                          0.4s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63dc65b9c261  |935747e7cc84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サンプルコードの説明</a:t>
            </a:r>
            <a:r>
              <a:rPr kumimoji="1" lang="en-US" altLang="ja-JP" dirty="0"/>
              <a:t>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ocker-</a:t>
            </a:r>
            <a:r>
              <a:rPr kumimoji="1" lang="en-US" altLang="ja-JP" dirty="0" err="1"/>
              <a:t>cefstream</a:t>
            </a:r>
            <a:r>
              <a:rPr kumimoji="1" lang="en-US" altLang="ja-JP" dirty="0"/>
              <a:t> </a:t>
            </a:r>
            <a:r>
              <a:rPr kumimoji="1" lang="ja-JP" altLang="en-US"/>
              <a:t>（サンプルコード）の説明</a:t>
            </a:r>
            <a:endParaRPr kumimoji="1" lang="en-US" altLang="ja-JP" dirty="0"/>
          </a:p>
          <a:p>
            <a:r>
              <a:rPr lang="en-US" altLang="ja-JP" dirty="0"/>
              <a:t>base, min, cache, </a:t>
            </a:r>
            <a:r>
              <a:rPr lang="en-US" altLang="ja-JP" dirty="0" err="1"/>
              <a:t>csmgr</a:t>
            </a:r>
            <a:r>
              <a:rPr lang="en-US" altLang="ja-JP" dirty="0"/>
              <a:t> ...</a:t>
            </a:r>
          </a:p>
          <a:p>
            <a:r>
              <a:rPr kumimoji="1" lang="en-US" altLang="ja-JP" dirty="0"/>
              <a:t>shell script</a:t>
            </a:r>
          </a:p>
          <a:p>
            <a:pPr lvl="1"/>
            <a:r>
              <a:rPr lang="en-US" altLang="ja-JP" b="1" dirty="0" err="1"/>
              <a:t>build.bash</a:t>
            </a:r>
            <a:endParaRPr lang="en-US" altLang="ja-JP" b="1" dirty="0"/>
          </a:p>
          <a:p>
            <a:pPr lvl="1"/>
            <a:r>
              <a:rPr lang="en-US" altLang="ja-JP" b="1" dirty="0" err="1"/>
              <a:t>start.bash</a:t>
            </a:r>
            <a:endParaRPr lang="en-US" altLang="ja-JP" b="1" dirty="0"/>
          </a:p>
          <a:p>
            <a:pPr lvl="1"/>
            <a:r>
              <a:rPr lang="en-US" altLang="ja-JP" dirty="0" err="1"/>
              <a:t>teardown.bash</a:t>
            </a:r>
            <a:endParaRPr lang="en-US" altLang="ja-JP" dirty="0"/>
          </a:p>
          <a:p>
            <a:pPr lvl="1"/>
            <a:r>
              <a:rPr lang="en-US" altLang="ja-JP" dirty="0" err="1"/>
              <a:t>stop.bash</a:t>
            </a:r>
            <a:endParaRPr lang="en-US" altLang="ja-JP" dirty="0"/>
          </a:p>
          <a:p>
            <a:pPr lvl="1"/>
            <a:r>
              <a:rPr lang="en-US" altLang="ja-JP" b="1" dirty="0" err="1"/>
              <a:t>playback.bash</a:t>
            </a:r>
            <a:endParaRPr lang="en-US" altLang="ja-JP" b="1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TCP/UDP</a:t>
            </a:r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8DCB57-F5C7-BE4D-9FEC-7D71857F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4001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サーバと通信してみよう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688582" y="1705488"/>
                <a:ext cx="29395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ja-JP" altLang="en-US"/>
          </a:p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331039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log</a:t>
            </a:r>
            <a:endParaRPr lang="ja-JP" altLang="en-US"/>
          </a:p>
          <a:p>
            <a:endParaRPr kumimoji="1" lang="ja-JP" altLang="en-US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60EF722B-1E07-AF4E-A89D-17B9DCFF637A}"/>
              </a:ext>
            </a:extLst>
          </p:cNvPr>
          <p:cNvGrpSpPr/>
          <p:nvPr/>
        </p:nvGrpSpPr>
        <p:grpSpPr>
          <a:xfrm>
            <a:off x="6540873" y="331039"/>
            <a:ext cx="5575774" cy="3150497"/>
            <a:chOff x="743553" y="950128"/>
            <a:chExt cx="10110352" cy="5712685"/>
          </a:xfrm>
        </p:grpSpPr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0EEFE90A-3F23-8649-951B-73E730820FB7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F5B8C35F-76D2-A844-873F-6485179AF505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1DC82EE9-E2F0-9740-B904-0511D6853578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60CA5355-CE60-284F-BE71-193BE6C24505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701D2D-A047-5248-BDE6-F5BA6E88A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A3C7CACF-C81A-784B-8566-BAE93ABFE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19EE079A-AC5F-3B4C-ACF2-6912C17B9E7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0290FDAB-23CB-F944-95E2-E6813AA676C4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FE68D058-DB89-1D4A-AC91-C4EF2E3C79C6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8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2118CAA4-ACDA-184C-B98B-275EC32BB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6ABAC205-3146-EE47-98C3-6F4ADCB19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B9FA5988-85F3-5242-A45A-B0F0A4F916B7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12F5B5C0-848A-5344-AA9B-FF2FBAA6766F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88" name="楕円 182">
              <a:extLst>
                <a:ext uri="{FF2B5EF4-FFF2-40B4-BE49-F238E27FC236}">
                  <a16:creationId xmlns:a16="http://schemas.microsoft.com/office/drawing/2014/main" id="{C820239C-257A-A740-B99C-DD76D85FA54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D40DC1B1-A1A7-6248-8450-379F8CE543B2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106" name="Picture 28">
                <a:extLst>
                  <a:ext uri="{FF2B5EF4-FFF2-40B4-BE49-F238E27FC236}">
                    <a16:creationId xmlns:a16="http://schemas.microsoft.com/office/drawing/2014/main" id="{94713C4F-C3EC-1C49-A602-6A6093F45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07" name="Picture 4" descr="NICT-情報通信研究機構">
                <a:extLst>
                  <a:ext uri="{FF2B5EF4-FFF2-40B4-BE49-F238E27FC236}">
                    <a16:creationId xmlns:a16="http://schemas.microsoft.com/office/drawing/2014/main" id="{8991537B-5FC5-FF42-A96A-84705EC2C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5BC58EBF-00F1-004E-AFA0-021B5F10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939FC86-1A0E-B240-90EA-1A1597C7C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5F8A364F-517B-134B-A592-82872991E3E0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D5F1547D-E4D8-2D40-88C8-E7C2A3B48579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84283B2-F274-2A4C-8DF5-9BBFB01A4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0A6B91CD-28C1-8940-83E4-D86CFA604C72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B3CFD5FA-DDC5-5C44-8D7B-6172E43F7400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104" name="角丸四角形 103">
                <a:extLst>
                  <a:ext uri="{FF2B5EF4-FFF2-40B4-BE49-F238E27FC236}">
                    <a16:creationId xmlns:a16="http://schemas.microsoft.com/office/drawing/2014/main" id="{931E3E41-6157-E74A-9E2B-31B4140DE95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D5445A7A-2D80-9040-BBD2-F88DBD0592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EEE3926-8686-7449-AAF3-D55FC48E9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280FD7C5-E800-7E43-B9E3-F55E6275E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C35DD4D2-17D0-2D47-B363-426C5FAA5771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D273D35D-7C8F-3447-9758-9534EB665024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101" name="円柱 100">
              <a:extLst>
                <a:ext uri="{FF2B5EF4-FFF2-40B4-BE49-F238E27FC236}">
                  <a16:creationId xmlns:a16="http://schemas.microsoft.com/office/drawing/2014/main" id="{1BFD3367-4649-D14F-9C97-15828F4774DD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CEF02624-0A3C-A346-BBF4-809837F04968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1A707617-614B-C74C-9868-E3CBAE94E0CE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BB3CF23-A763-7D4D-B8F2-6A785A62E36E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7864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/>
              <a:t>docker-</a:t>
            </a:r>
            <a:r>
              <a:rPr lang="en-US" altLang="ja-JP" dirty="0" err="1"/>
              <a:t>compose.yml</a:t>
            </a:r>
            <a:r>
              <a:rPr lang="ja-JP" altLang="en-US"/>
              <a:t>の置き換え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publisher.bash</a:t>
            </a:r>
            <a:r>
              <a:rPr lang="en-US" altLang="ja-JP" dirty="0"/>
              <a:t> </a:t>
            </a:r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するコンテンツ確認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8B92E50-3F10-CC47-BF63-FDBB5FEEF477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9E49A42D-9AC9-7A4C-90F0-0315A872EA4F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034194A5-8EEC-4E43-9428-0C6B70FAA252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CE853FC-5A2F-9245-8536-3B233FFF0CCA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DB5FCCB-B5F9-984E-BA2C-557F4014CC61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E9331117-4554-CB4C-BCF1-162A5E18DCFD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AD77055C-919B-9E4A-B7D9-3B9A5CB09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8B67C834-9B08-8F4A-B079-0517FD1AE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166CC6F9-74B0-A343-8CDA-4708D9A1D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EF214E1-13BB-C64E-AACE-56C6084A0F2F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13EA8979-BAF6-6E47-9584-B45D21FA3DA1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14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72C7CEC-F0A7-614A-AE01-A503BB329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56A6F845-E28F-6846-A165-5D30F97474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D8EE0CC-63F6-164C-B914-BD41CA824709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A59FA42-311E-5547-9DC4-08EE291BA090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65303E0-396C-D64D-A59B-E57BFD949326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42B55B13-4658-A742-8A1E-344310AAE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B88BF9D-CB06-9444-82AC-B6D3F6D9E949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41D3B4-9369-8E4A-A9A7-9BD7F897BDCC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22" name="角丸四角形 21">
                  <a:extLst>
                    <a:ext uri="{FF2B5EF4-FFF2-40B4-BE49-F238E27FC236}">
                      <a16:creationId xmlns:a16="http://schemas.microsoft.com/office/drawing/2014/main" id="{A181073C-71E4-CE41-AFF6-3A123E45C7D4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EAF497E4-84E8-EB48-A433-98C70F3C7C4E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24" name="円柱 23">
                <a:extLst>
                  <a:ext uri="{FF2B5EF4-FFF2-40B4-BE49-F238E27FC236}">
                    <a16:creationId xmlns:a16="http://schemas.microsoft.com/office/drawing/2014/main" id="{36CF57F6-D61E-DB49-9931-8932AA2A89F1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B5D123E-1D75-3549-A181-F5D20F54BBDF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298C0CE8-B964-3242-BBFA-BFB5A68F8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71EE2049-E0E6-B94F-81F2-1166AD9A54CF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A82B4011-2410-EB46-9C66-ABB71D240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05BFFB52-D4E2-1B44-9EFC-681D4824135F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9E614D6F-B2EF-2740-8DC7-530C678F9467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AFF65C3C-B8E7-654D-9D70-DFAD95538950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7211DE4-54A3-3C41-B0CC-EFD1103FDCCE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4A198229-EA7B-2147-9B1D-7225B67007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1D5C6279-F433-7F42-A12F-54D90E1E90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96FD219-BC3D-C64D-B58A-C7C203DD7C85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7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BEC400B4-D66E-AE40-A8DD-663A5FAB7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F2EEE3C-345E-3B4E-94BB-F58EF1581AE8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C16A306E-6D2A-0248-9EC2-862A0B76A499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4F271BC0-3596-204C-986D-BF6218521F77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29BF2ECD-E760-BA4D-89E2-AE25D1F6092B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A33B716C-6519-A64E-A6E0-C88F0F71C4B9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9EC716C4-28DD-ED49-B054-819FF52CB2E3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2004D2E1-7615-5D46-927F-7D94114EC53C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46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DA127BFF-E881-5546-90FA-A5A94A931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7F1C51B4-132D-4D47-AD66-76CFF4AD7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6C1FFA13-AAA2-DC4A-BE15-D9A56CB50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BE333AF4-6FA4-A349-BA7C-F9120A164D8A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E11C92C8-B7E9-9344-8965-960D05B8D65F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1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56900E63-AC3B-BD4D-90E0-9A73C14E3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E4AE46F2-B9EA-A745-B8D2-FD6332D9D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89A8E3BA-BC51-0347-AD44-E1F07A28243E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DA6A563-3644-DB40-9B7D-2F4DB01BB973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45A6465-3EE5-FE45-9A8F-B72DE24F3F7F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A5939D52-5DE3-634C-A48C-7EF3378DD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4F06A9E1-7A38-654F-B369-2024980C8B15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69BB84A3-953D-8C45-9C20-51120A2A8F5A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72" name="角丸四角形 71">
                  <a:extLst>
                    <a:ext uri="{FF2B5EF4-FFF2-40B4-BE49-F238E27FC236}">
                      <a16:creationId xmlns:a16="http://schemas.microsoft.com/office/drawing/2014/main" id="{D6674797-4BF5-8B48-9BB7-8FB15F6C2167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998B1EBC-670A-854F-989F-004ABCF57816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59" name="円柱 58">
                <a:extLst>
                  <a:ext uri="{FF2B5EF4-FFF2-40B4-BE49-F238E27FC236}">
                    <a16:creationId xmlns:a16="http://schemas.microsoft.com/office/drawing/2014/main" id="{E7F1DE3D-3472-0A4C-A03E-1FA563169C0A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38EEECDD-5E2E-D44F-95DD-85C21AEF6D1E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FA8DD2AB-ADBD-BE45-B30E-A44A886EB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4180A6B-2F53-2246-B346-A2196496D92B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61685468-3E7C-AF4B-970D-DD0877D28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F31C3EA2-4CEC-174A-B866-3CD1DE269A13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70" name="角丸四角形 69">
                  <a:extLst>
                    <a:ext uri="{FF2B5EF4-FFF2-40B4-BE49-F238E27FC236}">
                      <a16:creationId xmlns:a16="http://schemas.microsoft.com/office/drawing/2014/main" id="{D89FBC99-1908-1E4A-93D5-4CF737A5CEF8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62B582-0964-1748-BA3C-26BE0ADC1698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64BA15B6-2CCB-E84B-B557-64EE17D05488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69B1B95C-8679-7747-864A-AE0BFADB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8885CA1B-CDE1-0A4F-ABFA-2022730E7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477388-829B-B541-A05F-DEE4AD6EE1AF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3AC02EBF-395A-F047-8108-9017EDEA4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8BAD66B5-E737-5244-9673-6EB4E1005B30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ja-JP" altLang="en-US"/>
              <a:t>システム構成</a:t>
            </a:r>
            <a:endParaRPr kumimoji="1" lang="en-US" altLang="ja-JP" dirty="0"/>
          </a:p>
          <a:p>
            <a:pPr lvl="1"/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865C831E-9D88-2D41-A3BC-AB52507849A5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51859C11-1781-F04B-9CC5-95CCE1FDC2F5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FDAF55F-AAB1-CC4F-80E2-140318AF8A9A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8966F9BA-4046-3B4F-BF54-C052D3B6A308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2683579-65AE-384C-A49D-A1042E0EC429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BAD91094-C375-EF48-BBB2-5CCF82910E5D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46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9229D522-09D8-7D48-8550-49EBAC636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170EEEB9-3D56-B340-AE20-48B36E3FD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107548AB-AC5D-8142-AB02-C07A9AC2A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4A927F1E-8092-DC4E-B6B5-F449C39FC9E5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71350B2-0F09-034C-836D-E3DAF5C0A31A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1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72922EA3-43EA-9549-A09B-C63662174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4801E447-9A10-5D44-812E-D6916336A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97C409F6-4A28-A943-ABD6-DF498A62F406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D9617EC9-1778-A246-835C-07308222CAF7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9C32B0BB-DAAB-D34F-9A6C-2FF756842D5D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5B8EDCA4-CA14-7646-ABCA-8BCE3D38C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AAB6FAB7-F6AF-D745-A9AF-083B251A1670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6ED22A63-D179-5247-BFD0-2CAF4DFB5465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72" name="角丸四角形 71">
                  <a:extLst>
                    <a:ext uri="{FF2B5EF4-FFF2-40B4-BE49-F238E27FC236}">
                      <a16:creationId xmlns:a16="http://schemas.microsoft.com/office/drawing/2014/main" id="{04432F9A-3258-A746-859A-7517E6159702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093651D-BFD3-774D-9C04-D1D5684C8B01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59" name="円柱 58">
                <a:extLst>
                  <a:ext uri="{FF2B5EF4-FFF2-40B4-BE49-F238E27FC236}">
                    <a16:creationId xmlns:a16="http://schemas.microsoft.com/office/drawing/2014/main" id="{C9AED479-FEC6-5D4F-A7CA-C3ACAFD1584F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77C228DE-E6AB-9142-B9A0-B2B1410FC541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A6AFA3A5-C64C-2449-8216-D00A56CB8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0672DB3-D923-964A-93AE-6314CC0A5A2D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8988BDD7-4363-9E42-B59C-BD73B808C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52E8CE3-7923-7843-B076-A357775A5710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70" name="角丸四角形 69">
                  <a:extLst>
                    <a:ext uri="{FF2B5EF4-FFF2-40B4-BE49-F238E27FC236}">
                      <a16:creationId xmlns:a16="http://schemas.microsoft.com/office/drawing/2014/main" id="{69A449BA-99CF-8146-88D3-BFCF5B1D4848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7564E405-E862-D949-B0A4-D761BE130AAD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63577E8B-1F2B-D646-ACFA-1C921B68908F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28809AED-BBC3-AC4E-A253-972C257902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5C3B6E52-B32D-EE42-A1EB-048E95325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BF4D95FF-73A6-5446-8F03-E54692B1FCF1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93711AED-8EFD-9042-A2ED-149A0E5CD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C796EC34-B1A0-4A42-B456-18F87D7006AE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66AED-0F7D-624F-8B50-B8292BF1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13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15292</TotalTime>
  <Words>1768</Words>
  <Application>Microsoft Macintosh PowerPoint</Application>
  <PresentationFormat>ワイド画面</PresentationFormat>
  <Paragraphs>340</Paragraphs>
  <Slides>22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.Hiragino Kaku Gothic Interface W3</vt:lpstr>
      <vt:lpstr>游ゴシック</vt:lpstr>
      <vt:lpstr>Arial</vt:lpstr>
      <vt:lpstr>Helvetica</vt:lpstr>
      <vt:lpstr>Monaco</vt:lpstr>
      <vt:lpstr>Segoe UI</vt:lpstr>
      <vt:lpstr>Office テーマ</vt:lpstr>
      <vt:lpstr>第19回ICN研究会ワークショップ  Practice A: Cefore/Docker を用いた  ICN 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docker-compose による環境構築のすすめ1 [Pending...]</vt:lpstr>
      <vt:lpstr>docker-compose による環境構築のすすめ2 [Pending...]</vt:lpstr>
      <vt:lpstr>サンプルコードの説明 [Pending...]</vt:lpstr>
      <vt:lpstr>TCP/UDPソケットバッファサイズの調整</vt:lpstr>
      <vt:lpstr>Practice A-1: グローバル通信</vt:lpstr>
      <vt:lpstr>Practice A-1 [Pending...]</vt:lpstr>
      <vt:lpstr>Practice A-1 [Pending...]</vt:lpstr>
      <vt:lpstr>Practice A-2: ローカル通信</vt:lpstr>
      <vt:lpstr>Practice A-2 [Pending...]</vt:lpstr>
      <vt:lpstr>Practice A-2 [Pending...]</vt:lpstr>
      <vt:lpstr>Practice A-3 [Pending...]</vt:lpstr>
      <vt:lpstr>トラブルシューティング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513</cp:revision>
  <cp:lastPrinted>2021-08-20T02:41:26Z</cp:lastPrinted>
  <dcterms:created xsi:type="dcterms:W3CDTF">2020-12-01T01:48:06Z</dcterms:created>
  <dcterms:modified xsi:type="dcterms:W3CDTF">2021-08-20T06:14:09Z</dcterms:modified>
  <cp:category/>
</cp:coreProperties>
</file>